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9" r:id="rId4"/>
    <p:sldId id="277" r:id="rId5"/>
    <p:sldId id="281" r:id="rId6"/>
    <p:sldId id="278" r:id="rId7"/>
    <p:sldId id="279" r:id="rId8"/>
    <p:sldId id="283" r:id="rId9"/>
    <p:sldId id="284" r:id="rId10"/>
    <p:sldId id="290" r:id="rId11"/>
    <p:sldId id="292" r:id="rId12"/>
    <p:sldId id="291" r:id="rId13"/>
    <p:sldId id="285" r:id="rId14"/>
    <p:sldId id="287" r:id="rId15"/>
    <p:sldId id="286" r:id="rId16"/>
    <p:sldId id="289" r:id="rId17"/>
    <p:sldId id="288" r:id="rId18"/>
    <p:sldId id="298" r:id="rId19"/>
    <p:sldId id="293" r:id="rId20"/>
    <p:sldId id="296" r:id="rId21"/>
    <p:sldId id="297" r:id="rId22"/>
    <p:sldId id="294" r:id="rId23"/>
    <p:sldId id="295" r:id="rId24"/>
    <p:sldId id="299" r:id="rId25"/>
    <p:sldId id="300" r:id="rId26"/>
    <p:sldId id="301" r:id="rId27"/>
    <p:sldId id="275" r:id="rId28"/>
    <p:sldId id="276"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62A"/>
    <a:srgbClr val="D68B1C"/>
    <a:srgbClr val="FF9E1D"/>
    <a:srgbClr val="253600"/>
    <a:srgbClr val="552579"/>
    <a:srgbClr val="2597FF"/>
    <a:srgbClr val="D09622"/>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66"/>
      </p:cViewPr>
      <p:guideLst>
        <p:guide orient="horz" pos="216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59887-FC85-4874-B333-37572E07ABC8}" type="datetimeFigureOut">
              <a:rPr lang="en-US" smtClean="0"/>
              <a:t>06-Oct-19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75177A-BF89-4D55-9D63-41AE35614345}" type="slidenum">
              <a:rPr lang="en-US" smtClean="0"/>
              <a:t>‹#›</a:t>
            </a:fld>
            <a:endParaRPr lang="en-US"/>
          </a:p>
        </p:txBody>
      </p:sp>
    </p:spTree>
    <p:extLst>
      <p:ext uri="{BB962C8B-B14F-4D97-AF65-F5344CB8AC3E}">
        <p14:creationId xmlns:p14="http://schemas.microsoft.com/office/powerpoint/2010/main" val="3803633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75177A-BF89-4D55-9D63-41AE35614345}" type="slidenum">
              <a:rPr lang="en-US" smtClean="0"/>
              <a:t>1</a:t>
            </a:fld>
            <a:endParaRPr lang="en-US"/>
          </a:p>
        </p:txBody>
      </p:sp>
    </p:spTree>
    <p:extLst>
      <p:ext uri="{BB962C8B-B14F-4D97-AF65-F5344CB8AC3E}">
        <p14:creationId xmlns:p14="http://schemas.microsoft.com/office/powerpoint/2010/main" val="215841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1670" y="4956050"/>
            <a:ext cx="7940660" cy="763525"/>
          </a:xfrm>
          <a:effectLst/>
        </p:spPr>
        <p:txBody>
          <a:bodyPr>
            <a:normAutofit/>
          </a:bodyPr>
          <a:lstStyle>
            <a:lvl1pPr algn="ctr">
              <a:defRPr sz="3600">
                <a:solidFill>
                  <a:srgbClr val="FFC0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1670" y="5719575"/>
            <a:ext cx="7940660" cy="629910"/>
          </a:xfrm>
        </p:spPr>
        <p:txBody>
          <a:bodyPr>
            <a:normAutofit/>
          </a:bodyPr>
          <a:lstStyle>
            <a:lvl1pPr marL="0" indent="0" algn="ctr">
              <a:buNone/>
              <a:defRPr sz="2800">
                <a:solidFill>
                  <a:srgbClr val="FF9E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736F8718-39AA-4FBF-9FB3-AC0875E25A7E}" type="datetime1">
              <a:rPr lang="en-US" smtClean="0"/>
              <a:t>06-Oct-19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98AE24-192A-4990-AA22-4F5911E86A01}" type="datetime1">
              <a:rPr lang="en-US" smtClean="0"/>
              <a:t>06-Oct-19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0A0CE2-913F-48B4-A407-855C11A01729}" type="datetime1">
              <a:rPr lang="en-US" smtClean="0"/>
              <a:t>06-Oct-19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DFF6D9-FF8A-445B-9D2F-85217644B057}" type="datetime1">
              <a:rPr lang="en-US" smtClean="0"/>
              <a:t>06-Oct-19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291130"/>
            <a:ext cx="8229600" cy="458115"/>
          </a:xfrm>
        </p:spPr>
        <p:txBody>
          <a:bodyPr>
            <a:normAutofit/>
          </a:bodyPr>
          <a:lstStyle>
            <a:lvl1pPr algn="l">
              <a:defRPr sz="3600">
                <a:solidFill>
                  <a:srgbClr val="D68B1C"/>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48965" y="1749245"/>
            <a:ext cx="8229600" cy="3817625"/>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34BCCFC9-CD22-487A-9707-D961CF2A460F}" type="datetime1">
              <a:rPr lang="en-US" smtClean="0"/>
              <a:t>06-Oct-19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0604" y="527605"/>
            <a:ext cx="7024429" cy="763525"/>
          </a:xfrm>
        </p:spPr>
        <p:txBody>
          <a:bodyPr>
            <a:normAutofit/>
          </a:bodyPr>
          <a:lstStyle>
            <a:lvl1pPr algn="l">
              <a:defRPr sz="3600">
                <a:solidFill>
                  <a:srgbClr val="FF9E1D"/>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670605" y="1443835"/>
            <a:ext cx="7024429" cy="4275740"/>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77F7C28-7BC2-46CE-9461-D5E6E1C53DAF}" type="datetime1">
              <a:rPr lang="en-US" smtClean="0"/>
              <a:t>06-Oct-19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B27EC3-1693-4B8D-ACCA-9F3907DAA42C}" type="datetime1">
              <a:rPr lang="en-US" smtClean="0"/>
              <a:t>06-Oct-19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33014"/>
            <a:ext cx="8229600" cy="584623"/>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1302C4C-9263-49A3-9FD6-4CE835560702}" type="datetime1">
              <a:rPr lang="en-US" smtClean="0"/>
              <a:t>06-Oct-19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291130"/>
            <a:ext cx="8229600" cy="532180"/>
          </a:xfrm>
        </p:spPr>
        <p:txBody>
          <a:bodyPr>
            <a:normAutofit/>
          </a:bodyPr>
          <a:lstStyle>
            <a:lvl1pPr algn="l">
              <a:defRPr sz="3600">
                <a:solidFill>
                  <a:srgbClr val="D68B1C"/>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48965" y="1901949"/>
            <a:ext cx="4040188"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48965" y="2531812"/>
            <a:ext cx="4040188" cy="303505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36790" y="1901949"/>
            <a:ext cx="4041775"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36790" y="2531812"/>
            <a:ext cx="4041775" cy="303505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40C89C40-EFCC-4310-AA1D-54157881A096}" type="datetime1">
              <a:rPr lang="en-US" smtClean="0"/>
              <a:t>06-Oct-19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C12E428-EBDA-4340-8963-DB860A55F1F8}" type="datetime1">
              <a:rPr lang="en-US" smtClean="0"/>
              <a:t>06-Oct-19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87DD5E-2838-44C1-A8B3-1B5560A33803}" type="datetime1">
              <a:rPr lang="en-US" smtClean="0"/>
              <a:t>06-Oct-19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BEC84-47D9-4940-87EC-9856EEA5AEDE}" type="datetime1">
              <a:rPr lang="en-US" smtClean="0"/>
              <a:t>06-Oct-19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A4C450-75FB-411F-BDE7-33D76A5A03CB}" type="datetime1">
              <a:rPr lang="en-US" smtClean="0"/>
              <a:t>06-Oct-19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1670" y="2512770"/>
            <a:ext cx="7940660" cy="763525"/>
          </a:xfrm>
        </p:spPr>
        <p:txBody>
          <a:bodyPr>
            <a:noAutofit/>
          </a:bodyPr>
          <a:lstStyle/>
          <a:p>
            <a:r>
              <a:rPr lang="en-US" sz="6000" b="1" dirty="0" smtClean="0"/>
              <a:t>Welcome</a:t>
            </a:r>
            <a:endParaRPr lang="en-US" sz="6000" b="1" dirty="0"/>
          </a:p>
        </p:txBody>
      </p:sp>
      <p:sp>
        <p:nvSpPr>
          <p:cNvPr id="3" name="Subtitle 2"/>
          <p:cNvSpPr>
            <a:spLocks noGrp="1"/>
          </p:cNvSpPr>
          <p:nvPr>
            <p:ph type="subTitle" idx="1"/>
          </p:nvPr>
        </p:nvSpPr>
        <p:spPr>
          <a:xfrm>
            <a:off x="-161855" y="4803345"/>
            <a:ext cx="9305855" cy="1679755"/>
          </a:xfrm>
        </p:spPr>
        <p:txBody>
          <a:bodyPr>
            <a:noAutofit/>
          </a:bodyPr>
          <a:lstStyle/>
          <a:p>
            <a:r>
              <a:rPr lang="en-US" sz="3200" b="1" dirty="0" smtClean="0"/>
              <a:t>Department of Computer Science &amp; Engineering</a:t>
            </a:r>
          </a:p>
          <a:p>
            <a:r>
              <a:rPr lang="en-US" b="1" dirty="0" smtClean="0"/>
              <a:t>Software Development Lab III</a:t>
            </a:r>
          </a:p>
          <a:p>
            <a:r>
              <a:rPr lang="en-US" sz="2400" b="1" dirty="0" smtClean="0"/>
              <a:t>CSE-2200</a:t>
            </a:r>
            <a:endParaRPr lang="en-US" dirty="0"/>
          </a:p>
        </p:txBody>
      </p:sp>
      <p:sp>
        <p:nvSpPr>
          <p:cNvPr id="5" name="Slide Number Placeholder 4"/>
          <p:cNvSpPr>
            <a:spLocks noGrp="1"/>
          </p:cNvSpPr>
          <p:nvPr>
            <p:ph type="sldNum" sz="quarter" idx="12"/>
          </p:nvPr>
        </p:nvSpPr>
        <p:spPr/>
        <p:txBody>
          <a:bodyPr/>
          <a:lstStyle/>
          <a:p>
            <a:fld id="{B82CCC60-E8CD-4174-8B1A-7DF615B22EEF}" type="slidenum">
              <a:rPr lang="en-US" smtClean="0"/>
              <a:pPr/>
              <a:t>1</a:t>
            </a:fld>
            <a:endParaRPr lang="en-US" dirty="0"/>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Home Remedies </a:t>
            </a:r>
          </a:p>
          <a:p>
            <a:pPr marL="0" indent="0">
              <a:buNone/>
            </a:pPr>
            <a:endParaRPr lang="en-US" sz="2400" dirty="0" smtClean="0"/>
          </a:p>
          <a:p>
            <a:pPr marL="0" indent="0">
              <a:buNone/>
            </a:pP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10</a:t>
            </a:fld>
            <a:endParaRPr lang="en-US"/>
          </a:p>
        </p:txBody>
      </p:sp>
      <p:sp>
        <p:nvSpPr>
          <p:cNvPr id="5" name="Right Arrow 4"/>
          <p:cNvSpPr/>
          <p:nvPr/>
        </p:nvSpPr>
        <p:spPr>
          <a:xfrm>
            <a:off x="113884" y="1720795"/>
            <a:ext cx="6409645" cy="763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Chewing a few Basil leaves after a meal</a:t>
            </a:r>
            <a:endParaRPr lang="en-US" dirty="0"/>
          </a:p>
        </p:txBody>
      </p:sp>
      <p:sp>
        <p:nvSpPr>
          <p:cNvPr id="6" name="Right Arrow 5"/>
          <p:cNvSpPr/>
          <p:nvPr/>
        </p:nvSpPr>
        <p:spPr>
          <a:xfrm>
            <a:off x="143555" y="2665475"/>
            <a:ext cx="6409645" cy="763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Consuming a glass of watermelon juice in a day</a:t>
            </a:r>
            <a:endParaRPr lang="en-US" dirty="0"/>
          </a:p>
        </p:txBody>
      </p:sp>
      <p:sp>
        <p:nvSpPr>
          <p:cNvPr id="9" name="Right Arrow 8"/>
          <p:cNvSpPr/>
          <p:nvPr/>
        </p:nvSpPr>
        <p:spPr>
          <a:xfrm>
            <a:off x="113885" y="3632102"/>
            <a:ext cx="6409645" cy="763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Eating an Apple on an empty stomach</a:t>
            </a:r>
            <a:endParaRPr lang="en-US" dirty="0"/>
          </a:p>
        </p:txBody>
      </p:sp>
      <p:sp>
        <p:nvSpPr>
          <p:cNvPr id="10" name="Right Arrow 9"/>
          <p:cNvSpPr/>
          <p:nvPr/>
        </p:nvSpPr>
        <p:spPr>
          <a:xfrm>
            <a:off x="113884" y="4576782"/>
            <a:ext cx="6409645" cy="837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Mix two teaspoons of honey with equal quantity of ginger juice </a:t>
            </a:r>
            <a:endParaRPr lang="en-US" dirty="0"/>
          </a:p>
        </p:txBody>
      </p:sp>
      <p:sp>
        <p:nvSpPr>
          <p:cNvPr id="11" name="Right Arrow 10"/>
          <p:cNvSpPr/>
          <p:nvPr/>
        </p:nvSpPr>
        <p:spPr>
          <a:xfrm>
            <a:off x="113884" y="5543409"/>
            <a:ext cx="6379975" cy="812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3-4 soft dates with milk and add a little ghee</a:t>
            </a:r>
            <a:endParaRPr lang="en-US" dirty="0"/>
          </a:p>
        </p:txBody>
      </p:sp>
    </p:spTree>
    <p:extLst>
      <p:ext uri="{BB962C8B-B14F-4D97-AF65-F5344CB8AC3E}">
        <p14:creationId xmlns:p14="http://schemas.microsoft.com/office/powerpoint/2010/main" val="1412878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Home Remedies </a:t>
            </a:r>
          </a:p>
          <a:p>
            <a:pPr marL="0" indent="0">
              <a:buNone/>
            </a:pPr>
            <a:endParaRPr lang="en-US" sz="2400" dirty="0" smtClean="0"/>
          </a:p>
          <a:p>
            <a:pPr marL="0" indent="0">
              <a:buNone/>
            </a:pP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11</a:t>
            </a:fld>
            <a:endParaRPr lang="en-US"/>
          </a:p>
        </p:txBody>
      </p:sp>
      <p:sp>
        <p:nvSpPr>
          <p:cNvPr id="5" name="Right Arrow 4"/>
          <p:cNvSpPr/>
          <p:nvPr/>
        </p:nvSpPr>
        <p:spPr>
          <a:xfrm>
            <a:off x="113884" y="1720795"/>
            <a:ext cx="6409645" cy="763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drop garlic juice in ear</a:t>
            </a:r>
            <a:endParaRPr lang="en-US" dirty="0"/>
          </a:p>
        </p:txBody>
      </p:sp>
      <p:sp>
        <p:nvSpPr>
          <p:cNvPr id="6" name="Right Arrow 5"/>
          <p:cNvSpPr/>
          <p:nvPr/>
        </p:nvSpPr>
        <p:spPr>
          <a:xfrm>
            <a:off x="143555" y="2665475"/>
            <a:ext cx="6409645" cy="763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Grated cucumber applied over the face</a:t>
            </a:r>
            <a:endParaRPr lang="en-US" dirty="0"/>
          </a:p>
        </p:txBody>
      </p:sp>
      <p:sp>
        <p:nvSpPr>
          <p:cNvPr id="9" name="Right Arrow 8"/>
          <p:cNvSpPr/>
          <p:nvPr/>
        </p:nvSpPr>
        <p:spPr>
          <a:xfrm>
            <a:off x="113885" y="3632102"/>
            <a:ext cx="6409645" cy="763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Avoid Caffeine</a:t>
            </a:r>
            <a:endParaRPr lang="en-US" dirty="0"/>
          </a:p>
        </p:txBody>
      </p:sp>
      <p:sp>
        <p:nvSpPr>
          <p:cNvPr id="10" name="Right Arrow 9"/>
          <p:cNvSpPr/>
          <p:nvPr/>
        </p:nvSpPr>
        <p:spPr>
          <a:xfrm>
            <a:off x="113884" y="4576782"/>
            <a:ext cx="6409645" cy="837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Having pomegranate’s juice daily </a:t>
            </a:r>
            <a:endParaRPr lang="en-US" dirty="0"/>
          </a:p>
        </p:txBody>
      </p:sp>
      <p:sp>
        <p:nvSpPr>
          <p:cNvPr id="11" name="Right Arrow 10"/>
          <p:cNvSpPr/>
          <p:nvPr/>
        </p:nvSpPr>
        <p:spPr>
          <a:xfrm>
            <a:off x="113884" y="5543409"/>
            <a:ext cx="6379975" cy="812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Muscle lengthening exercises</a:t>
            </a:r>
            <a:endParaRPr lang="en-US" dirty="0"/>
          </a:p>
        </p:txBody>
      </p:sp>
    </p:spTree>
    <p:extLst>
      <p:ext uri="{BB962C8B-B14F-4D97-AF65-F5344CB8AC3E}">
        <p14:creationId xmlns:p14="http://schemas.microsoft.com/office/powerpoint/2010/main" val="2598275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Home Remedies </a:t>
            </a:r>
          </a:p>
          <a:p>
            <a:pPr marL="0" indent="0">
              <a:buNone/>
            </a:pPr>
            <a:r>
              <a:rPr lang="en-US" sz="2400" dirty="0" smtClean="0"/>
              <a:t>Some home remedies for the users by taking specific foods at the right time and maintaining some specific rules for health.</a:t>
            </a:r>
          </a:p>
          <a:p>
            <a:pPr marL="0" indent="0">
              <a:buNone/>
            </a:pPr>
            <a:endParaRPr lang="en-US" sz="2400" dirty="0" smtClean="0"/>
          </a:p>
          <a:p>
            <a:pPr marL="0" indent="0">
              <a:buNone/>
            </a:pP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12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999" y="2272489"/>
            <a:ext cx="3153215" cy="444898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1180" y="2272489"/>
            <a:ext cx="3181794" cy="4448986"/>
          </a:xfrm>
          <a:prstGeom prst="rect">
            <a:avLst/>
          </a:prstGeom>
        </p:spPr>
      </p:pic>
    </p:spTree>
    <p:extLst>
      <p:ext uri="{BB962C8B-B14F-4D97-AF65-F5344CB8AC3E}">
        <p14:creationId xmlns:p14="http://schemas.microsoft.com/office/powerpoint/2010/main" val="1401592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BMI Calculation</a:t>
            </a:r>
          </a:p>
          <a:p>
            <a:pPr marL="0" indent="0">
              <a:buNone/>
            </a:pPr>
            <a:r>
              <a:rPr lang="en-US" sz="2400" dirty="0" smtClean="0"/>
              <a:t>By inserting height and weight, body mass index will be calculated.</a:t>
            </a: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13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790" y="1982696"/>
            <a:ext cx="3172268" cy="472546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1184" y="1996006"/>
            <a:ext cx="3153215" cy="4753383"/>
          </a:xfrm>
          <a:prstGeom prst="rect">
            <a:avLst/>
          </a:prstGeom>
        </p:spPr>
      </p:pic>
    </p:spTree>
    <p:extLst>
      <p:ext uri="{BB962C8B-B14F-4D97-AF65-F5344CB8AC3E}">
        <p14:creationId xmlns:p14="http://schemas.microsoft.com/office/powerpoint/2010/main" val="2958846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Meditation</a:t>
            </a:r>
          </a:p>
          <a:p>
            <a:pPr marL="0" indent="0">
              <a:buNone/>
            </a:pPr>
            <a:r>
              <a:rPr lang="en-US" sz="2400" dirty="0" smtClean="0"/>
              <a:t>The very much important way of maintaining a sound mind and a sound health is meditation. There are so many benefits of meditation. </a:t>
            </a:r>
          </a:p>
          <a:p>
            <a:pPr marL="0" indent="0">
              <a:buNone/>
            </a:pPr>
            <a:endParaRPr lang="en-US" sz="2400" dirty="0" smtClean="0"/>
          </a:p>
          <a:p>
            <a:pPr marL="0" indent="0">
              <a:buNone/>
            </a:pP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14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2245" y="2247288"/>
            <a:ext cx="2759334" cy="4610711"/>
          </a:xfrm>
          <a:prstGeom prst="rect">
            <a:avLst/>
          </a:prstGeom>
        </p:spPr>
      </p:pic>
    </p:spTree>
    <p:extLst>
      <p:ext uri="{BB962C8B-B14F-4D97-AF65-F5344CB8AC3E}">
        <p14:creationId xmlns:p14="http://schemas.microsoft.com/office/powerpoint/2010/main" val="2172028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Different types of Meditations</a:t>
            </a:r>
          </a:p>
          <a:p>
            <a:pPr marL="0" indent="0">
              <a:buNone/>
            </a:pPr>
            <a:r>
              <a:rPr lang="en-US" sz="2400" dirty="0" smtClean="0"/>
              <a:t>There are different types of meditations described in this application. The meditations are different in their ways and usefulness.</a:t>
            </a:r>
          </a:p>
          <a:p>
            <a:pPr marL="0" indent="0">
              <a:buNone/>
            </a:pP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15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55" y="2316252"/>
            <a:ext cx="2972308" cy="454174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417" y="2316251"/>
            <a:ext cx="2836582" cy="454174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9553" y="2316249"/>
            <a:ext cx="2659790" cy="4541749"/>
          </a:xfrm>
          <a:prstGeom prst="rect">
            <a:avLst/>
          </a:prstGeom>
        </p:spPr>
      </p:pic>
    </p:spTree>
    <p:extLst>
      <p:ext uri="{BB962C8B-B14F-4D97-AF65-F5344CB8AC3E}">
        <p14:creationId xmlns:p14="http://schemas.microsoft.com/office/powerpoint/2010/main" val="153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29255" y="1049041"/>
            <a:ext cx="9000446" cy="5719574"/>
          </a:xfrm>
        </p:spPr>
        <p:txBody>
          <a:bodyPr/>
          <a:lstStyle/>
          <a:p>
            <a:pPr marL="0" indent="0">
              <a:buNone/>
            </a:pPr>
            <a:r>
              <a:rPr lang="en-US" dirty="0" smtClean="0">
                <a:solidFill>
                  <a:srgbClr val="FFFF00"/>
                </a:solidFill>
              </a:rPr>
              <a:t>Different types of Meditations</a:t>
            </a:r>
          </a:p>
          <a:p>
            <a:pPr marL="0" indent="0">
              <a:buNone/>
            </a:pPr>
            <a:endParaRPr lang="en-US" dirty="0" smtClean="0">
              <a:solidFill>
                <a:srgbClr val="FFFF00"/>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16</a:t>
            </a:fld>
            <a:endParaRPr lang="en-US"/>
          </a:p>
        </p:txBody>
      </p:sp>
      <p:sp>
        <p:nvSpPr>
          <p:cNvPr id="10" name="Rounded Rectangle 9"/>
          <p:cNvSpPr/>
          <p:nvPr/>
        </p:nvSpPr>
        <p:spPr>
          <a:xfrm>
            <a:off x="304079" y="2131007"/>
            <a:ext cx="3817625" cy="76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Spiritual Meditation</a:t>
            </a:r>
            <a:endParaRPr lang="en-US" dirty="0"/>
          </a:p>
        </p:txBody>
      </p:sp>
      <p:sp>
        <p:nvSpPr>
          <p:cNvPr id="11" name="Rounded Rectangle 10"/>
          <p:cNvSpPr/>
          <p:nvPr/>
        </p:nvSpPr>
        <p:spPr>
          <a:xfrm>
            <a:off x="296259" y="3276295"/>
            <a:ext cx="3817625" cy="6108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Focused Meditation</a:t>
            </a:r>
            <a:endParaRPr lang="en-US" dirty="0"/>
          </a:p>
        </p:txBody>
      </p:sp>
      <p:sp>
        <p:nvSpPr>
          <p:cNvPr id="12" name="Rounded Rectangle 11"/>
          <p:cNvSpPr/>
          <p:nvPr/>
        </p:nvSpPr>
        <p:spPr>
          <a:xfrm>
            <a:off x="296259" y="4345230"/>
            <a:ext cx="3817625" cy="76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Visualization Meditation</a:t>
            </a:r>
            <a:endParaRPr lang="en-US" dirty="0"/>
          </a:p>
        </p:txBody>
      </p:sp>
      <p:sp>
        <p:nvSpPr>
          <p:cNvPr id="13" name="Rounded Rectangle 12"/>
          <p:cNvSpPr/>
          <p:nvPr/>
        </p:nvSpPr>
        <p:spPr>
          <a:xfrm>
            <a:off x="296261" y="5517289"/>
            <a:ext cx="3817624" cy="76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Chanting Meditation</a:t>
            </a:r>
            <a:endParaRPr lang="en-US" dirty="0"/>
          </a:p>
        </p:txBody>
      </p:sp>
    </p:spTree>
    <p:extLst>
      <p:ext uri="{BB962C8B-B14F-4D97-AF65-F5344CB8AC3E}">
        <p14:creationId xmlns:p14="http://schemas.microsoft.com/office/powerpoint/2010/main" val="585308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The ways of meditation</a:t>
            </a:r>
          </a:p>
          <a:p>
            <a:pPr marL="0" indent="0">
              <a:buNone/>
            </a:pPr>
            <a:r>
              <a:rPr lang="en-US" sz="2400" dirty="0" smtClean="0"/>
              <a:t>The most important way of meditation for the beginners which is the simplest way and easiest way of meditation with specific music.</a:t>
            </a:r>
          </a:p>
          <a:p>
            <a:pPr marL="0" indent="0">
              <a:buNone/>
            </a:pP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17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493" y="2250895"/>
            <a:ext cx="3115110" cy="460710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869" y="2250895"/>
            <a:ext cx="3134162" cy="4607104"/>
          </a:xfrm>
          <a:prstGeom prst="rect">
            <a:avLst/>
          </a:prstGeom>
        </p:spPr>
      </p:pic>
    </p:spTree>
    <p:extLst>
      <p:ext uri="{BB962C8B-B14F-4D97-AF65-F5344CB8AC3E}">
        <p14:creationId xmlns:p14="http://schemas.microsoft.com/office/powerpoint/2010/main" val="85384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Health Tips</a:t>
            </a:r>
          </a:p>
          <a:p>
            <a:pPr marL="0" indent="0">
              <a:buNone/>
            </a:pPr>
            <a:r>
              <a:rPr lang="en-US" sz="2400" dirty="0" smtClean="0"/>
              <a:t>The are some important tips maintaining a sound mind and a sound health which are too much beneficial for health. </a:t>
            </a:r>
          </a:p>
          <a:p>
            <a:pPr marL="0" indent="0">
              <a:buNone/>
            </a:pPr>
            <a:endParaRPr lang="en-US" sz="2400" dirty="0" smtClean="0"/>
          </a:p>
          <a:p>
            <a:pPr marL="0" indent="0">
              <a:buNone/>
            </a:pP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18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70" y="2238025"/>
            <a:ext cx="3096057" cy="461997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066" y="2238025"/>
            <a:ext cx="3115110" cy="4619974"/>
          </a:xfrm>
          <a:prstGeom prst="rect">
            <a:avLst/>
          </a:prstGeom>
        </p:spPr>
      </p:pic>
    </p:spTree>
    <p:extLst>
      <p:ext uri="{BB962C8B-B14F-4D97-AF65-F5344CB8AC3E}">
        <p14:creationId xmlns:p14="http://schemas.microsoft.com/office/powerpoint/2010/main" val="1042045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Health Tips</a:t>
            </a:r>
          </a:p>
          <a:p>
            <a:pPr marL="0" indent="0">
              <a:buNone/>
            </a:pP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19</a:t>
            </a:fld>
            <a:endParaRPr lang="en-US"/>
          </a:p>
        </p:txBody>
      </p:sp>
      <p:sp>
        <p:nvSpPr>
          <p:cNvPr id="5" name="Rounded Rectangle 4"/>
          <p:cNvSpPr/>
          <p:nvPr/>
        </p:nvSpPr>
        <p:spPr>
          <a:xfrm>
            <a:off x="143555" y="1596540"/>
            <a:ext cx="366492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Avoid drinking sugar calories</a:t>
            </a:r>
            <a:endParaRPr lang="en-US" dirty="0"/>
          </a:p>
        </p:txBody>
      </p:sp>
      <p:sp>
        <p:nvSpPr>
          <p:cNvPr id="7" name="Rounded Rectangle 6"/>
          <p:cNvSpPr/>
          <p:nvPr/>
        </p:nvSpPr>
        <p:spPr>
          <a:xfrm>
            <a:off x="143555" y="2360065"/>
            <a:ext cx="366492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Avoid junk food</a:t>
            </a:r>
            <a:endParaRPr lang="en-US" dirty="0"/>
          </a:p>
        </p:txBody>
      </p:sp>
      <p:sp>
        <p:nvSpPr>
          <p:cNvPr id="8" name="Rounded Rectangle 7"/>
          <p:cNvSpPr/>
          <p:nvPr/>
        </p:nvSpPr>
        <p:spPr>
          <a:xfrm>
            <a:off x="143555" y="3123590"/>
            <a:ext cx="366492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Eating fatty fish</a:t>
            </a:r>
            <a:endParaRPr lang="en-US" dirty="0"/>
          </a:p>
        </p:txBody>
      </p:sp>
      <p:sp>
        <p:nvSpPr>
          <p:cNvPr id="9" name="Rounded Rectangle 8"/>
          <p:cNvSpPr/>
          <p:nvPr/>
        </p:nvSpPr>
        <p:spPr>
          <a:xfrm>
            <a:off x="143555" y="3887115"/>
            <a:ext cx="366492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enough sleep</a:t>
            </a:r>
            <a:endParaRPr lang="en-US" dirty="0"/>
          </a:p>
        </p:txBody>
      </p:sp>
      <p:sp>
        <p:nvSpPr>
          <p:cNvPr id="10" name="Rounded Rectangle 9"/>
          <p:cNvSpPr/>
          <p:nvPr/>
        </p:nvSpPr>
        <p:spPr>
          <a:xfrm>
            <a:off x="143555" y="4650640"/>
            <a:ext cx="366492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Drinking water</a:t>
            </a:r>
            <a:endParaRPr lang="en-US" dirty="0"/>
          </a:p>
        </p:txBody>
      </p:sp>
      <p:sp>
        <p:nvSpPr>
          <p:cNvPr id="11" name="Rounded Rectangle 10"/>
          <p:cNvSpPr/>
          <p:nvPr/>
        </p:nvSpPr>
        <p:spPr>
          <a:xfrm>
            <a:off x="143555" y="5414165"/>
            <a:ext cx="366492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Taking Vitamin D3</a:t>
            </a:r>
            <a:endParaRPr lang="en-US" dirty="0"/>
          </a:p>
        </p:txBody>
      </p:sp>
      <p:sp>
        <p:nvSpPr>
          <p:cNvPr id="12" name="Rounded Rectangle 11"/>
          <p:cNvSpPr/>
          <p:nvPr/>
        </p:nvSpPr>
        <p:spPr>
          <a:xfrm>
            <a:off x="143555" y="6177690"/>
            <a:ext cx="3664920" cy="4581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Avoiding bright lights</a:t>
            </a:r>
            <a:endParaRPr lang="en-US" dirty="0"/>
          </a:p>
        </p:txBody>
      </p:sp>
    </p:spTree>
    <p:extLst>
      <p:ext uri="{BB962C8B-B14F-4D97-AF65-F5344CB8AC3E}">
        <p14:creationId xmlns:p14="http://schemas.microsoft.com/office/powerpoint/2010/main" val="2208501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smtClean="0"/>
              <a:t>Project Name: Care_Zone</a:t>
            </a:r>
            <a:endParaRPr lang="en-US" sz="4000" dirty="0"/>
          </a:p>
        </p:txBody>
      </p:sp>
      <p:sp>
        <p:nvSpPr>
          <p:cNvPr id="3" name="Content Placeholder 2"/>
          <p:cNvSpPr>
            <a:spLocks noGrp="1"/>
          </p:cNvSpPr>
          <p:nvPr>
            <p:ph idx="1"/>
          </p:nvPr>
        </p:nvSpPr>
        <p:spPr>
          <a:xfrm>
            <a:off x="448965" y="3123589"/>
            <a:ext cx="8229600" cy="3512216"/>
          </a:xfrm>
        </p:spPr>
        <p:txBody>
          <a:bodyPr/>
          <a:lstStyle/>
          <a:p>
            <a:pPr marL="0" indent="0">
              <a:buNone/>
            </a:pPr>
            <a:r>
              <a:rPr lang="en-US" b="1" dirty="0" smtClean="0"/>
              <a:t>Project Members:</a:t>
            </a:r>
          </a:p>
          <a:p>
            <a:pPr>
              <a:buFont typeface="Wingdings" panose="05000000000000000000" pitchFamily="2" charset="2"/>
              <a:buChar char="§"/>
            </a:pPr>
            <a:r>
              <a:rPr lang="en-US" sz="2600" dirty="0" err="1" smtClean="0"/>
              <a:t>Mushfiqur</a:t>
            </a:r>
            <a:r>
              <a:rPr lang="en-US" sz="2600" dirty="0" smtClean="0"/>
              <a:t> Rashid Khan(</a:t>
            </a:r>
            <a:r>
              <a:rPr lang="en-US" sz="2600" smtClean="0"/>
              <a:t>Prottoy</a:t>
            </a:r>
            <a:r>
              <a:rPr lang="en-US" sz="2600" dirty="0" smtClean="0"/>
              <a:t>)</a:t>
            </a:r>
            <a:endParaRPr lang="en-US" sz="2600" dirty="0" smtClean="0"/>
          </a:p>
          <a:p>
            <a:pPr marL="0" indent="0">
              <a:buNone/>
            </a:pPr>
            <a:r>
              <a:rPr lang="en-US" sz="2600" dirty="0"/>
              <a:t> </a:t>
            </a:r>
            <a:r>
              <a:rPr lang="en-US" sz="2600" dirty="0" smtClean="0"/>
              <a:t>    ID: </a:t>
            </a:r>
            <a:r>
              <a:rPr lang="en-US" sz="2600" dirty="0" smtClean="0"/>
              <a:t>15-01-04-086</a:t>
            </a:r>
            <a:endParaRPr lang="en-US" sz="2600" dirty="0" smtClean="0"/>
          </a:p>
          <a:p>
            <a:pPr>
              <a:buFont typeface="Wingdings" panose="05000000000000000000" pitchFamily="2" charset="2"/>
              <a:buChar char="§"/>
            </a:pPr>
            <a:r>
              <a:rPr lang="en-US" sz="2600" dirty="0" smtClean="0"/>
              <a:t>Anika Rahman (</a:t>
            </a:r>
            <a:r>
              <a:rPr lang="en-US" sz="2600" dirty="0" err="1" smtClean="0"/>
              <a:t>Ananna</a:t>
            </a:r>
            <a:r>
              <a:rPr lang="en-US" sz="2600" dirty="0" smtClean="0"/>
              <a:t>)</a:t>
            </a:r>
            <a:endParaRPr lang="en-US" sz="2600" dirty="0" smtClean="0"/>
          </a:p>
          <a:p>
            <a:pPr marL="0" indent="0">
              <a:buNone/>
            </a:pPr>
            <a:r>
              <a:rPr lang="en-US" sz="2600" dirty="0"/>
              <a:t> </a:t>
            </a:r>
            <a:r>
              <a:rPr lang="en-US" sz="2600" dirty="0" smtClean="0"/>
              <a:t>    ID: </a:t>
            </a:r>
            <a:r>
              <a:rPr lang="en-US" sz="2600" dirty="0" smtClean="0"/>
              <a:t>16-02-04-012</a:t>
            </a:r>
            <a:endParaRPr lang="en-US" dirty="0" smtClean="0"/>
          </a:p>
        </p:txBody>
      </p:sp>
      <p:sp>
        <p:nvSpPr>
          <p:cNvPr id="5" name="Slide Number Placeholder 4"/>
          <p:cNvSpPr>
            <a:spLocks noGrp="1"/>
          </p:cNvSpPr>
          <p:nvPr>
            <p:ph type="sldNum" sz="quarter" idx="12"/>
          </p:nvPr>
        </p:nvSpPr>
        <p:spPr/>
        <p:txBody>
          <a:bodyPr/>
          <a:lstStyle/>
          <a:p>
            <a:fld id="{B82CCC60-E8CD-4174-8B1A-7DF615B22EEF}" type="slidenum">
              <a:rPr lang="en-US" smtClean="0"/>
              <a:pPr/>
              <a:t>2</a:t>
            </a:fld>
            <a:endParaRPr lang="en-US"/>
          </a:p>
        </p:txBody>
      </p:sp>
    </p:spTree>
    <p:extLst>
      <p:ext uri="{BB962C8B-B14F-4D97-AF65-F5344CB8AC3E}">
        <p14:creationId xmlns:p14="http://schemas.microsoft.com/office/powerpoint/2010/main" val="41033094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Health Tips</a:t>
            </a:r>
          </a:p>
          <a:p>
            <a:pPr marL="0" indent="0">
              <a:buNone/>
            </a:pP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20</a:t>
            </a:fld>
            <a:endParaRPr lang="en-US"/>
          </a:p>
        </p:txBody>
      </p:sp>
      <p:sp>
        <p:nvSpPr>
          <p:cNvPr id="5" name="Rounded Rectangle 4"/>
          <p:cNvSpPr/>
          <p:nvPr/>
        </p:nvSpPr>
        <p:spPr>
          <a:xfrm>
            <a:off x="143555" y="1596540"/>
            <a:ext cx="366492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Walking More</a:t>
            </a:r>
            <a:endParaRPr lang="en-US" dirty="0"/>
          </a:p>
        </p:txBody>
      </p:sp>
      <p:sp>
        <p:nvSpPr>
          <p:cNvPr id="7" name="Rounded Rectangle 6"/>
          <p:cNvSpPr/>
          <p:nvPr/>
        </p:nvSpPr>
        <p:spPr>
          <a:xfrm>
            <a:off x="143555" y="2360065"/>
            <a:ext cx="366492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Avoid eating a lot</a:t>
            </a:r>
            <a:endParaRPr lang="en-US" dirty="0"/>
          </a:p>
        </p:txBody>
      </p:sp>
      <p:sp>
        <p:nvSpPr>
          <p:cNvPr id="8" name="Rounded Rectangle 7"/>
          <p:cNvSpPr/>
          <p:nvPr/>
        </p:nvSpPr>
        <p:spPr>
          <a:xfrm>
            <a:off x="143555" y="3123590"/>
            <a:ext cx="366492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Eating eggs without yolk</a:t>
            </a:r>
            <a:endParaRPr lang="en-US" dirty="0"/>
          </a:p>
        </p:txBody>
      </p:sp>
      <p:sp>
        <p:nvSpPr>
          <p:cNvPr id="9" name="Rounded Rectangle 8"/>
          <p:cNvSpPr/>
          <p:nvPr/>
        </p:nvSpPr>
        <p:spPr>
          <a:xfrm>
            <a:off x="143555" y="3887115"/>
            <a:ext cx="366492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Eating vegetables and fruits</a:t>
            </a:r>
            <a:endParaRPr lang="en-US" dirty="0"/>
          </a:p>
        </p:txBody>
      </p:sp>
      <p:sp>
        <p:nvSpPr>
          <p:cNvPr id="10" name="Rounded Rectangle 9"/>
          <p:cNvSpPr/>
          <p:nvPr/>
        </p:nvSpPr>
        <p:spPr>
          <a:xfrm>
            <a:off x="143555" y="4650640"/>
            <a:ext cx="366492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Mindful living</a:t>
            </a:r>
            <a:endParaRPr lang="en-US" dirty="0"/>
          </a:p>
        </p:txBody>
      </p:sp>
      <p:sp>
        <p:nvSpPr>
          <p:cNvPr id="11" name="Rounded Rectangle 10"/>
          <p:cNvSpPr/>
          <p:nvPr/>
        </p:nvSpPr>
        <p:spPr>
          <a:xfrm>
            <a:off x="143555" y="5414165"/>
            <a:ext cx="366492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Washing hands before cooking</a:t>
            </a:r>
            <a:endParaRPr lang="en-US" dirty="0"/>
          </a:p>
        </p:txBody>
      </p:sp>
      <p:sp>
        <p:nvSpPr>
          <p:cNvPr id="12" name="Rounded Rectangle 11"/>
          <p:cNvSpPr/>
          <p:nvPr/>
        </p:nvSpPr>
        <p:spPr>
          <a:xfrm>
            <a:off x="143555" y="6177690"/>
            <a:ext cx="3664920" cy="4581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Loading up on Vitamin C</a:t>
            </a:r>
            <a:endParaRPr lang="en-US" dirty="0"/>
          </a:p>
        </p:txBody>
      </p:sp>
    </p:spTree>
    <p:extLst>
      <p:ext uri="{BB962C8B-B14F-4D97-AF65-F5344CB8AC3E}">
        <p14:creationId xmlns:p14="http://schemas.microsoft.com/office/powerpoint/2010/main" val="167538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Health Tips</a:t>
            </a:r>
          </a:p>
          <a:p>
            <a:pPr marL="0" indent="0">
              <a:buNone/>
            </a:pP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21</a:t>
            </a:fld>
            <a:endParaRPr lang="en-US"/>
          </a:p>
        </p:txBody>
      </p:sp>
      <p:sp>
        <p:nvSpPr>
          <p:cNvPr id="5" name="Rounded Rectangle 4"/>
          <p:cNvSpPr/>
          <p:nvPr/>
        </p:nvSpPr>
        <p:spPr>
          <a:xfrm>
            <a:off x="122315" y="1790852"/>
            <a:ext cx="427574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Minimizing intake of adding sugar</a:t>
            </a:r>
            <a:endParaRPr lang="en-US" dirty="0"/>
          </a:p>
        </p:txBody>
      </p:sp>
      <p:sp>
        <p:nvSpPr>
          <p:cNvPr id="7" name="Rounded Rectangle 6"/>
          <p:cNvSpPr/>
          <p:nvPr/>
        </p:nvSpPr>
        <p:spPr>
          <a:xfrm>
            <a:off x="135930" y="2589122"/>
            <a:ext cx="427574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Doing weights workout first</a:t>
            </a:r>
            <a:endParaRPr lang="en-US" dirty="0"/>
          </a:p>
        </p:txBody>
      </p:sp>
      <p:sp>
        <p:nvSpPr>
          <p:cNvPr id="8" name="Rounded Rectangle 7"/>
          <p:cNvSpPr/>
          <p:nvPr/>
        </p:nvSpPr>
        <p:spPr>
          <a:xfrm>
            <a:off x="122315" y="3387392"/>
            <a:ext cx="427574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rid of magnifying mirror</a:t>
            </a:r>
            <a:endParaRPr lang="en-US" dirty="0"/>
          </a:p>
        </p:txBody>
      </p:sp>
      <p:sp>
        <p:nvSpPr>
          <p:cNvPr id="9" name="Rounded Rectangle 8"/>
          <p:cNvSpPr/>
          <p:nvPr/>
        </p:nvSpPr>
        <p:spPr>
          <a:xfrm>
            <a:off x="122315" y="4218479"/>
            <a:ext cx="427574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Eating stress away</a:t>
            </a:r>
            <a:endParaRPr lang="en-US" dirty="0"/>
          </a:p>
        </p:txBody>
      </p:sp>
      <p:sp>
        <p:nvSpPr>
          <p:cNvPr id="10" name="Rounded Rectangle 9"/>
          <p:cNvSpPr/>
          <p:nvPr/>
        </p:nvSpPr>
        <p:spPr>
          <a:xfrm>
            <a:off x="122315" y="5058357"/>
            <a:ext cx="427574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Walking to work</a:t>
            </a:r>
            <a:endParaRPr lang="en-US" dirty="0"/>
          </a:p>
        </p:txBody>
      </p:sp>
      <p:sp>
        <p:nvSpPr>
          <p:cNvPr id="11" name="Rounded Rectangle 10"/>
          <p:cNvSpPr/>
          <p:nvPr/>
        </p:nvSpPr>
        <p:spPr>
          <a:xfrm>
            <a:off x="122315" y="5898235"/>
            <a:ext cx="427574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Making milk one of your daily drink</a:t>
            </a:r>
            <a:endParaRPr lang="en-US" dirty="0"/>
          </a:p>
        </p:txBody>
      </p:sp>
    </p:spTree>
    <p:extLst>
      <p:ext uri="{BB962C8B-B14F-4D97-AF65-F5344CB8AC3E}">
        <p14:creationId xmlns:p14="http://schemas.microsoft.com/office/powerpoint/2010/main" val="4071070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Balanced Diet</a:t>
            </a:r>
          </a:p>
          <a:p>
            <a:pPr marL="0" indent="0">
              <a:buNone/>
            </a:pPr>
            <a:r>
              <a:rPr lang="en-US" sz="2400" dirty="0" smtClean="0"/>
              <a:t>A balanced diet will give your body all kinds of nutrition required by it to work properly. It is too much necessary for our body to work correctly.</a:t>
            </a: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22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346" y="2282338"/>
            <a:ext cx="3143689" cy="465064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1099" y="2270553"/>
            <a:ext cx="3134162" cy="4650642"/>
          </a:xfrm>
          <a:prstGeom prst="rect">
            <a:avLst/>
          </a:prstGeom>
        </p:spPr>
      </p:pic>
    </p:spTree>
    <p:extLst>
      <p:ext uri="{BB962C8B-B14F-4D97-AF65-F5344CB8AC3E}">
        <p14:creationId xmlns:p14="http://schemas.microsoft.com/office/powerpoint/2010/main" val="4250863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Diseases</a:t>
            </a:r>
          </a:p>
          <a:p>
            <a:pPr marL="0" indent="0">
              <a:buNone/>
            </a:pPr>
            <a:r>
              <a:rPr lang="en-US" sz="2400" dirty="0" smtClean="0"/>
              <a:t>There are different types of diseases with symptoms for breaking the rules and an undisciplined life. It is prevented by specific drugs. </a:t>
            </a: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23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5" y="2294652"/>
            <a:ext cx="3134162" cy="452738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1" y="2294652"/>
            <a:ext cx="3134162" cy="4527383"/>
          </a:xfrm>
          <a:prstGeom prst="rect">
            <a:avLst/>
          </a:prstGeom>
        </p:spPr>
      </p:pic>
    </p:spTree>
    <p:extLst>
      <p:ext uri="{BB962C8B-B14F-4D97-AF65-F5344CB8AC3E}">
        <p14:creationId xmlns:p14="http://schemas.microsoft.com/office/powerpoint/2010/main" val="2997944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Diseases</a:t>
            </a:r>
          </a:p>
          <a:p>
            <a:pPr marL="0" indent="0">
              <a:buNone/>
            </a:pPr>
            <a:endParaRPr lang="en-US" dirty="0">
              <a:solidFill>
                <a:srgbClr val="FFFF00"/>
              </a:solidFill>
            </a:endParaRPr>
          </a:p>
          <a:p>
            <a:pPr marL="0" indent="0">
              <a:buNone/>
            </a:pPr>
            <a:endParaRPr lang="en-US" dirty="0" smtClean="0">
              <a:solidFill>
                <a:srgbClr val="FFFF00"/>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24</a:t>
            </a:fld>
            <a:endParaRPr lang="en-US"/>
          </a:p>
        </p:txBody>
      </p:sp>
      <p:sp>
        <p:nvSpPr>
          <p:cNvPr id="34" name="Oval 33"/>
          <p:cNvSpPr/>
          <p:nvPr/>
        </p:nvSpPr>
        <p:spPr>
          <a:xfrm>
            <a:off x="2646137" y="2984777"/>
            <a:ext cx="2443280" cy="1221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Diseases</a:t>
            </a:r>
            <a:endParaRPr lang="en-US" dirty="0"/>
          </a:p>
        </p:txBody>
      </p:sp>
      <p:sp>
        <p:nvSpPr>
          <p:cNvPr id="37" name="Oval 36"/>
          <p:cNvSpPr/>
          <p:nvPr/>
        </p:nvSpPr>
        <p:spPr>
          <a:xfrm>
            <a:off x="7013754" y="3057039"/>
            <a:ext cx="1375871" cy="916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Asthma</a:t>
            </a:r>
            <a:endParaRPr lang="en-US" dirty="0"/>
          </a:p>
        </p:txBody>
      </p:sp>
      <p:sp>
        <p:nvSpPr>
          <p:cNvPr id="40" name="Oval 39"/>
          <p:cNvSpPr/>
          <p:nvPr/>
        </p:nvSpPr>
        <p:spPr>
          <a:xfrm>
            <a:off x="3080916" y="1257854"/>
            <a:ext cx="1527050" cy="7635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Allergy</a:t>
            </a:r>
            <a:endParaRPr lang="en-US" dirty="0"/>
          </a:p>
        </p:txBody>
      </p:sp>
      <p:cxnSp>
        <p:nvCxnSpPr>
          <p:cNvPr id="50" name="Straight Connector 49"/>
          <p:cNvCxnSpPr>
            <a:stCxn id="34" idx="2"/>
            <a:endCxn id="52" idx="6"/>
          </p:cNvCxnSpPr>
          <p:nvPr/>
        </p:nvCxnSpPr>
        <p:spPr>
          <a:xfrm flipH="1">
            <a:off x="1550092" y="3595597"/>
            <a:ext cx="1096045"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84755" y="3213834"/>
            <a:ext cx="1465337" cy="7635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Diabetes</a:t>
            </a:r>
            <a:endParaRPr lang="en-US" dirty="0"/>
          </a:p>
        </p:txBody>
      </p:sp>
      <p:cxnSp>
        <p:nvCxnSpPr>
          <p:cNvPr id="54" name="Straight Connector 53"/>
          <p:cNvCxnSpPr>
            <a:stCxn id="34" idx="3"/>
          </p:cNvCxnSpPr>
          <p:nvPr/>
        </p:nvCxnSpPr>
        <p:spPr>
          <a:xfrm flipH="1">
            <a:off x="1882613" y="4027512"/>
            <a:ext cx="1121334" cy="789725"/>
          </a:xfrm>
          <a:prstGeom prst="line">
            <a:avLst/>
          </a:prstGeom>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754375" y="4650640"/>
            <a:ext cx="1374345" cy="916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Cold N Flu</a:t>
            </a:r>
            <a:endParaRPr lang="en-US" dirty="0"/>
          </a:p>
        </p:txBody>
      </p:sp>
      <p:cxnSp>
        <p:nvCxnSpPr>
          <p:cNvPr id="57" name="Straight Connector 56"/>
          <p:cNvCxnSpPr>
            <a:stCxn id="34" idx="4"/>
          </p:cNvCxnSpPr>
          <p:nvPr/>
        </p:nvCxnSpPr>
        <p:spPr>
          <a:xfrm>
            <a:off x="3867777" y="4206417"/>
            <a:ext cx="21986" cy="1154174"/>
          </a:xfrm>
          <a:prstGeom prst="line">
            <a:avLst/>
          </a:prstGeom>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3161307" y="5340494"/>
            <a:ext cx="1570300" cy="916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Gastric</a:t>
            </a:r>
            <a:endParaRPr lang="en-US" dirty="0"/>
          </a:p>
        </p:txBody>
      </p:sp>
      <p:sp>
        <p:nvSpPr>
          <p:cNvPr id="59" name="Oval 58"/>
          <p:cNvSpPr/>
          <p:nvPr/>
        </p:nvSpPr>
        <p:spPr>
          <a:xfrm>
            <a:off x="6103624" y="4903391"/>
            <a:ext cx="152247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Blood Pressure</a:t>
            </a:r>
            <a:endParaRPr lang="en-US" dirty="0"/>
          </a:p>
        </p:txBody>
      </p:sp>
      <p:cxnSp>
        <p:nvCxnSpPr>
          <p:cNvPr id="61" name="Straight Connector 60"/>
          <p:cNvCxnSpPr>
            <a:stCxn id="34" idx="5"/>
          </p:cNvCxnSpPr>
          <p:nvPr/>
        </p:nvCxnSpPr>
        <p:spPr>
          <a:xfrm>
            <a:off x="4731607" y="4027512"/>
            <a:ext cx="1622700" cy="942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4" idx="0"/>
            <a:endCxn id="40" idx="4"/>
          </p:cNvCxnSpPr>
          <p:nvPr/>
        </p:nvCxnSpPr>
        <p:spPr>
          <a:xfrm flipH="1" flipV="1">
            <a:off x="3844441" y="2021379"/>
            <a:ext cx="23336" cy="963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34" idx="6"/>
          </p:cNvCxnSpPr>
          <p:nvPr/>
        </p:nvCxnSpPr>
        <p:spPr>
          <a:xfrm>
            <a:off x="5089417" y="3595597"/>
            <a:ext cx="213787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658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0000"/>
                </a:solidFill>
              </a:rPr>
              <a:t>Incomplete Feature</a:t>
            </a:r>
          </a:p>
          <a:p>
            <a:pPr marL="0" indent="0">
              <a:buNone/>
            </a:pPr>
            <a:endParaRPr lang="en-US" dirty="0">
              <a:solidFill>
                <a:srgbClr val="FFFF00"/>
              </a:solidFill>
            </a:endParaRPr>
          </a:p>
          <a:p>
            <a:pPr marL="0" indent="0">
              <a:buNone/>
            </a:pPr>
            <a:r>
              <a:rPr lang="en-US" dirty="0" smtClean="0">
                <a:solidFill>
                  <a:srgbClr val="FFFF00"/>
                </a:solidFill>
              </a:rPr>
              <a:t>Nearby Doctors</a:t>
            </a:r>
          </a:p>
          <a:p>
            <a:pPr marL="0" indent="0">
              <a:buNone/>
            </a:pPr>
            <a:r>
              <a:rPr lang="en-US" dirty="0" smtClean="0"/>
              <a:t>This feature can’t be possible to complete in this project. Because it needs the API key to maintain the google map. There is no API key for us in this project. So, this feature is impossible to complete at this moment for us. But we’ll try our best to complete this feature in our further improvement of this project.</a:t>
            </a:r>
            <a:endParaRPr lang="en-US" dirty="0"/>
          </a:p>
          <a:p>
            <a:pPr marL="0" indent="0">
              <a:buNone/>
            </a:pPr>
            <a:endParaRPr lang="en-US" dirty="0" smtClean="0">
              <a:solidFill>
                <a:srgbClr val="FFFF00"/>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25</a:t>
            </a:fld>
            <a:endParaRPr lang="en-US"/>
          </a:p>
        </p:txBody>
      </p:sp>
    </p:spTree>
    <p:extLst>
      <p:ext uri="{BB962C8B-B14F-4D97-AF65-F5344CB8AC3E}">
        <p14:creationId xmlns:p14="http://schemas.microsoft.com/office/powerpoint/2010/main" val="307218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endParaRPr lang="en-US" dirty="0" smtClean="0">
              <a:solidFill>
                <a:srgbClr val="FFFF00"/>
              </a:solidFill>
            </a:endParaRPr>
          </a:p>
          <a:p>
            <a:pPr marL="0" indent="0">
              <a:buNone/>
            </a:pPr>
            <a:r>
              <a:rPr lang="en-US" dirty="0" smtClean="0">
                <a:solidFill>
                  <a:srgbClr val="FFFF00"/>
                </a:solidFill>
              </a:rPr>
              <a:t>Conclusion</a:t>
            </a:r>
          </a:p>
          <a:p>
            <a:pPr marL="0" indent="0">
              <a:buNone/>
            </a:pPr>
            <a:endParaRPr lang="en-US" dirty="0">
              <a:solidFill>
                <a:srgbClr val="FFFF00"/>
              </a:solidFill>
            </a:endParaRPr>
          </a:p>
          <a:p>
            <a:pPr marL="0" indent="0" algn="just">
              <a:buNone/>
            </a:pPr>
            <a:r>
              <a:rPr lang="en-US" dirty="0" smtClean="0"/>
              <a:t>That’s </a:t>
            </a:r>
            <a:r>
              <a:rPr lang="en-US" dirty="0"/>
              <a:t>all about the project we have done so far. We have completed this project before the final submission as possible as we can. We hope, this project will help the </a:t>
            </a:r>
            <a:r>
              <a:rPr lang="en-US" dirty="0" smtClean="0"/>
              <a:t>users and </a:t>
            </a:r>
            <a:r>
              <a:rPr lang="en-US" dirty="0"/>
              <a:t>it will </a:t>
            </a:r>
            <a:r>
              <a:rPr lang="en-US" dirty="0" smtClean="0"/>
              <a:t>be helpful for the personal health care. </a:t>
            </a:r>
            <a:r>
              <a:rPr lang="en-US" dirty="0"/>
              <a:t>Thank you so much.</a:t>
            </a:r>
          </a:p>
          <a:p>
            <a:pPr marL="0" indent="0">
              <a:buNone/>
            </a:pPr>
            <a:endParaRPr lang="en-US" dirty="0" smtClean="0">
              <a:solidFill>
                <a:srgbClr val="FFFF00"/>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26</a:t>
            </a:fld>
            <a:endParaRPr lang="en-US"/>
          </a:p>
        </p:txBody>
      </p:sp>
    </p:spTree>
    <p:extLst>
      <p:ext uri="{BB962C8B-B14F-4D97-AF65-F5344CB8AC3E}">
        <p14:creationId xmlns:p14="http://schemas.microsoft.com/office/powerpoint/2010/main" val="1295775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195" y="2970885"/>
            <a:ext cx="7024429" cy="763525"/>
          </a:xfrm>
        </p:spPr>
        <p:txBody>
          <a:bodyPr/>
          <a:lstStyle/>
          <a:p>
            <a:pPr algn="ctr"/>
            <a:r>
              <a:rPr lang="en-US" b="1" dirty="0" smtClean="0"/>
              <a:t>Any Questions???</a:t>
            </a:r>
            <a:endParaRPr lang="en-US" b="1"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27</a:t>
            </a:fld>
            <a:endParaRPr lang="en-US"/>
          </a:p>
        </p:txBody>
      </p:sp>
    </p:spTree>
    <p:extLst>
      <p:ext uri="{BB962C8B-B14F-4D97-AF65-F5344CB8AC3E}">
        <p14:creationId xmlns:p14="http://schemas.microsoft.com/office/powerpoint/2010/main" val="26133117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365194" y="2970885"/>
            <a:ext cx="7177135" cy="763525"/>
          </a:xfrm>
        </p:spPr>
        <p:txBody>
          <a:bodyPr>
            <a:normAutofit fontScale="90000"/>
          </a:bodyPr>
          <a:lstStyle/>
          <a:p>
            <a:pPr algn="ctr"/>
            <a:r>
              <a:rPr lang="en-US" sz="4000" b="1" dirty="0" smtClean="0"/>
              <a:t/>
            </a:r>
            <a:br>
              <a:rPr lang="en-US" sz="4000" b="1" dirty="0" smtClean="0"/>
            </a:br>
            <a:r>
              <a:rPr lang="en-US" sz="4000" b="1" dirty="0" smtClean="0"/>
              <a:t>Thank you!!</a:t>
            </a:r>
            <a:r>
              <a:rPr lang="en-US" b="1" dirty="0" smtClean="0"/>
              <a:t/>
            </a:r>
            <a:br>
              <a:rPr lang="en-US" b="1" dirty="0" smtClean="0"/>
            </a:br>
            <a:endParaRPr lang="en-US" sz="4000" b="1" dirty="0"/>
          </a:p>
        </p:txBody>
      </p:sp>
      <p:sp>
        <p:nvSpPr>
          <p:cNvPr id="5" name="Content Placeholder 4"/>
          <p:cNvSpPr>
            <a:spLocks noGrp="1"/>
          </p:cNvSpPr>
          <p:nvPr>
            <p:ph idx="1"/>
          </p:nvPr>
        </p:nvSpPr>
        <p:spPr>
          <a:xfrm>
            <a:off x="1517900" y="1749245"/>
            <a:ext cx="7024429" cy="5108755"/>
          </a:xfrm>
        </p:spPr>
        <p:txBody>
          <a:bodyPr>
            <a:normAutofit/>
          </a:bodyPr>
          <a:lstStyle/>
          <a:p>
            <a:pPr marL="457200" lvl="1" indent="0">
              <a:buNone/>
            </a:pPr>
            <a:endParaRPr lang="en-US" sz="2400" dirty="0" smtClean="0"/>
          </a:p>
          <a:p>
            <a:pPr marL="457200" lvl="1" indent="0">
              <a:buNone/>
            </a:pPr>
            <a:endParaRPr lang="en-US" sz="3600" b="1" dirty="0" smtClean="0"/>
          </a:p>
          <a:p>
            <a:pPr marL="457200" lvl="1" indent="0">
              <a:buNone/>
            </a:pPr>
            <a:endParaRPr lang="en-US" sz="3100" b="1" dirty="0" smtClean="0"/>
          </a:p>
        </p:txBody>
      </p:sp>
      <p:sp>
        <p:nvSpPr>
          <p:cNvPr id="3" name="Slide Number Placeholder 2"/>
          <p:cNvSpPr>
            <a:spLocks noGrp="1"/>
          </p:cNvSpPr>
          <p:nvPr>
            <p:ph type="sldNum" sz="quarter" idx="12"/>
          </p:nvPr>
        </p:nvSpPr>
        <p:spPr/>
        <p:txBody>
          <a:bodyPr/>
          <a:lstStyle/>
          <a:p>
            <a:fld id="{B82CCC60-E8CD-4174-8B1A-7DF615B22EEF}" type="slidenum">
              <a:rPr lang="en-US" smtClean="0"/>
              <a:pPr/>
              <a:t>28</a:t>
            </a:fld>
            <a:endParaRPr lang="en-US"/>
          </a:p>
        </p:txBody>
      </p:sp>
    </p:spTree>
    <p:extLst>
      <p:ext uri="{BB962C8B-B14F-4D97-AF65-F5344CB8AC3E}">
        <p14:creationId xmlns:p14="http://schemas.microsoft.com/office/powerpoint/2010/main" val="16491595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244796" y="222195"/>
            <a:ext cx="7024429" cy="763525"/>
          </a:xfrm>
        </p:spPr>
        <p:txBody>
          <a:bodyPr/>
          <a:lstStyle/>
          <a:p>
            <a:pPr algn="l"/>
            <a:r>
              <a:rPr lang="en-US" b="1" dirty="0" smtClean="0"/>
              <a:t>Overview</a:t>
            </a:r>
            <a:endParaRPr lang="en-US" b="1" dirty="0"/>
          </a:p>
        </p:txBody>
      </p:sp>
      <p:sp>
        <p:nvSpPr>
          <p:cNvPr id="3" name="Slide Number Placeholder 2"/>
          <p:cNvSpPr>
            <a:spLocks noGrp="1"/>
          </p:cNvSpPr>
          <p:nvPr>
            <p:ph type="sldNum" sz="quarter" idx="12"/>
          </p:nvPr>
        </p:nvSpPr>
        <p:spPr/>
        <p:txBody>
          <a:bodyPr/>
          <a:lstStyle/>
          <a:p>
            <a:fld id="{B82CCC60-E8CD-4174-8B1A-7DF615B22EEF}" type="slidenum">
              <a:rPr lang="en-US" smtClean="0"/>
              <a:pPr/>
              <a:t>3</a:t>
            </a:fld>
            <a:endParaRPr lang="en-US"/>
          </a:p>
        </p:txBody>
      </p:sp>
      <p:sp>
        <p:nvSpPr>
          <p:cNvPr id="13" name="Rounded Rectangle 12"/>
          <p:cNvSpPr/>
          <p:nvPr/>
        </p:nvSpPr>
        <p:spPr>
          <a:xfrm>
            <a:off x="1244796" y="1404871"/>
            <a:ext cx="7602944"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User must have his own account to see the </a:t>
            </a:r>
            <a:r>
              <a:rPr lang="en-US" dirty="0" err="1" smtClean="0">
                <a:solidFill>
                  <a:schemeClr val="bg1"/>
                </a:solidFill>
              </a:rPr>
              <a:t>catagories</a:t>
            </a:r>
            <a:r>
              <a:rPr lang="en-US" dirty="0" smtClean="0">
                <a:solidFill>
                  <a:schemeClr val="bg1"/>
                </a:solidFill>
              </a:rPr>
              <a:t> </a:t>
            </a:r>
            <a:endParaRPr lang="en-US" dirty="0">
              <a:solidFill>
                <a:schemeClr val="bg1"/>
              </a:solidFill>
            </a:endParaRPr>
          </a:p>
        </p:txBody>
      </p:sp>
      <p:sp>
        <p:nvSpPr>
          <p:cNvPr id="21" name="Rounded Rectangle 20"/>
          <p:cNvSpPr/>
          <p:nvPr/>
        </p:nvSpPr>
        <p:spPr>
          <a:xfrm>
            <a:off x="1244796" y="2193568"/>
            <a:ext cx="759103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Various advices to maintain a sound health</a:t>
            </a:r>
            <a:endParaRPr lang="en-US" dirty="0">
              <a:solidFill>
                <a:schemeClr val="bg1"/>
              </a:solidFill>
            </a:endParaRPr>
          </a:p>
        </p:txBody>
      </p:sp>
      <p:sp>
        <p:nvSpPr>
          <p:cNvPr id="22" name="Rounded Rectangle 21"/>
          <p:cNvSpPr/>
          <p:nvPr/>
        </p:nvSpPr>
        <p:spPr>
          <a:xfrm>
            <a:off x="1244796" y="2970885"/>
            <a:ext cx="759103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Benefits of different types of meditations</a:t>
            </a:r>
            <a:endParaRPr lang="en-US" dirty="0"/>
          </a:p>
        </p:txBody>
      </p:sp>
      <p:sp>
        <p:nvSpPr>
          <p:cNvPr id="23" name="Rounded Rectangle 22"/>
          <p:cNvSpPr/>
          <p:nvPr/>
        </p:nvSpPr>
        <p:spPr>
          <a:xfrm>
            <a:off x="1244796" y="3781766"/>
            <a:ext cx="759103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way of meditation for the beginners</a:t>
            </a:r>
            <a:endParaRPr lang="en-US" dirty="0"/>
          </a:p>
        </p:txBody>
      </p:sp>
      <p:sp>
        <p:nvSpPr>
          <p:cNvPr id="24" name="Rounded Rectangle 23"/>
          <p:cNvSpPr/>
          <p:nvPr/>
        </p:nvSpPr>
        <p:spPr>
          <a:xfrm>
            <a:off x="1228922" y="4562478"/>
            <a:ext cx="759103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Body Mass Index(BMI) calculations</a:t>
            </a:r>
            <a:endParaRPr lang="en-US" dirty="0"/>
          </a:p>
        </p:txBody>
      </p:sp>
      <p:sp>
        <p:nvSpPr>
          <p:cNvPr id="25" name="Rounded Rectangle 24"/>
          <p:cNvSpPr/>
          <p:nvPr/>
        </p:nvSpPr>
        <p:spPr>
          <a:xfrm>
            <a:off x="1213171" y="5388695"/>
            <a:ext cx="759103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Various advices to maintain </a:t>
            </a:r>
            <a:r>
              <a:rPr lang="en-US" dirty="0" smtClean="0">
                <a:solidFill>
                  <a:schemeClr val="bg1"/>
                </a:solidFill>
              </a:rPr>
              <a:t>a balanced diet</a:t>
            </a:r>
            <a:endParaRPr lang="en-US" dirty="0"/>
          </a:p>
        </p:txBody>
      </p:sp>
      <p:sp>
        <p:nvSpPr>
          <p:cNvPr id="26" name="Rounded Rectangle 25"/>
          <p:cNvSpPr/>
          <p:nvPr/>
        </p:nvSpPr>
        <p:spPr>
          <a:xfrm>
            <a:off x="1213172" y="6193510"/>
            <a:ext cx="759103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Various types of common diseases</a:t>
            </a:r>
            <a:endParaRPr lang="en-US" dirty="0"/>
          </a:p>
        </p:txBody>
      </p:sp>
    </p:spTree>
    <p:extLst>
      <p:ext uri="{BB962C8B-B14F-4D97-AF65-F5344CB8AC3E}">
        <p14:creationId xmlns:p14="http://schemas.microsoft.com/office/powerpoint/2010/main" val="1101633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833015"/>
            <a:ext cx="7024429" cy="566980"/>
          </a:xfrm>
        </p:spPr>
        <p:txBody>
          <a:bodyPr>
            <a:normAutofit fontScale="90000"/>
          </a:bodyPr>
          <a:lstStyle/>
          <a:p>
            <a:r>
              <a:rPr lang="en-US" dirty="0" smtClean="0"/>
              <a:t>Reason of Project Selection</a:t>
            </a: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4</a:t>
            </a:fld>
            <a:endParaRPr lang="en-US"/>
          </a:p>
        </p:txBody>
      </p:sp>
      <p:sp>
        <p:nvSpPr>
          <p:cNvPr id="10" name="Rounded Rectangle 9"/>
          <p:cNvSpPr/>
          <p:nvPr/>
        </p:nvSpPr>
        <p:spPr>
          <a:xfrm>
            <a:off x="143555" y="2867489"/>
            <a:ext cx="762675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People don’t know about their balanced diet</a:t>
            </a:r>
            <a:endParaRPr lang="en-US" dirty="0"/>
          </a:p>
        </p:txBody>
      </p:sp>
      <p:sp>
        <p:nvSpPr>
          <p:cNvPr id="11" name="Rounded Rectangle 10"/>
          <p:cNvSpPr/>
          <p:nvPr/>
        </p:nvSpPr>
        <p:spPr>
          <a:xfrm>
            <a:off x="159498" y="3809919"/>
            <a:ext cx="762675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Many people are not aware of some common diseases</a:t>
            </a:r>
            <a:endParaRPr lang="en-US" dirty="0"/>
          </a:p>
        </p:txBody>
      </p:sp>
      <p:sp>
        <p:nvSpPr>
          <p:cNvPr id="12" name="Rounded Rectangle 11"/>
          <p:cNvSpPr/>
          <p:nvPr/>
        </p:nvSpPr>
        <p:spPr>
          <a:xfrm>
            <a:off x="150763" y="4833827"/>
            <a:ext cx="7626757" cy="445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of us don’t focus on different types of meditations</a:t>
            </a:r>
            <a:endParaRPr lang="en-US" dirty="0"/>
          </a:p>
        </p:txBody>
      </p:sp>
      <p:sp>
        <p:nvSpPr>
          <p:cNvPr id="13" name="Rounded Rectangle 12"/>
          <p:cNvSpPr/>
          <p:nvPr/>
        </p:nvSpPr>
        <p:spPr>
          <a:xfrm>
            <a:off x="150763" y="5910207"/>
            <a:ext cx="7626757" cy="3999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 isn’t too much easy to find out the body mass index</a:t>
            </a:r>
            <a:endParaRPr lang="en-US" dirty="0"/>
          </a:p>
        </p:txBody>
      </p:sp>
      <p:sp>
        <p:nvSpPr>
          <p:cNvPr id="15" name="Rounded Rectangle 14"/>
          <p:cNvSpPr/>
          <p:nvPr/>
        </p:nvSpPr>
        <p:spPr>
          <a:xfrm>
            <a:off x="143554" y="1904684"/>
            <a:ext cx="762675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Many of us aren’t conscious of our health </a:t>
            </a:r>
            <a:endParaRPr lang="en-US" dirty="0"/>
          </a:p>
        </p:txBody>
      </p:sp>
    </p:spTree>
    <p:extLst>
      <p:ext uri="{BB962C8B-B14F-4D97-AF65-F5344CB8AC3E}">
        <p14:creationId xmlns:p14="http://schemas.microsoft.com/office/powerpoint/2010/main" val="3371688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833015"/>
            <a:ext cx="7024429" cy="566980"/>
          </a:xfrm>
        </p:spPr>
        <p:txBody>
          <a:bodyPr>
            <a:normAutofit fontScale="90000"/>
          </a:bodyPr>
          <a:lstStyle/>
          <a:p>
            <a:r>
              <a:rPr lang="en-US" dirty="0" smtClean="0"/>
              <a:t>Project Requirements</a:t>
            </a: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5</a:t>
            </a:fld>
            <a:endParaRPr lang="en-US"/>
          </a:p>
        </p:txBody>
      </p:sp>
      <p:sp>
        <p:nvSpPr>
          <p:cNvPr id="10" name="Rounded Rectangle 9"/>
          <p:cNvSpPr/>
          <p:nvPr/>
        </p:nvSpPr>
        <p:spPr>
          <a:xfrm>
            <a:off x="143554" y="3489072"/>
            <a:ext cx="762675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Software Requirement:</a:t>
            </a:r>
            <a:r>
              <a:rPr lang="en-US" dirty="0" smtClean="0"/>
              <a:t> Android Studio 3.1.0</a:t>
            </a:r>
            <a:endParaRPr lang="en-US" dirty="0"/>
          </a:p>
        </p:txBody>
      </p:sp>
      <p:sp>
        <p:nvSpPr>
          <p:cNvPr id="11" name="Rounded Rectangle 10"/>
          <p:cNvSpPr/>
          <p:nvPr/>
        </p:nvSpPr>
        <p:spPr>
          <a:xfrm>
            <a:off x="143554" y="4332387"/>
            <a:ext cx="762675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Hardware Requirement:</a:t>
            </a:r>
            <a:r>
              <a:rPr lang="en-US" dirty="0" smtClean="0"/>
              <a:t> Windows 10 Operating System</a:t>
            </a:r>
            <a:endParaRPr lang="en-US" dirty="0"/>
          </a:p>
        </p:txBody>
      </p:sp>
      <p:sp>
        <p:nvSpPr>
          <p:cNvPr id="12" name="Rounded Rectangle 11"/>
          <p:cNvSpPr/>
          <p:nvPr/>
        </p:nvSpPr>
        <p:spPr>
          <a:xfrm>
            <a:off x="143554" y="5083474"/>
            <a:ext cx="7626757" cy="445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Database:</a:t>
            </a:r>
            <a:r>
              <a:rPr lang="en-US" dirty="0" smtClean="0"/>
              <a:t> SQLite</a:t>
            </a:r>
            <a:endParaRPr lang="en-US" dirty="0"/>
          </a:p>
        </p:txBody>
      </p:sp>
      <p:sp>
        <p:nvSpPr>
          <p:cNvPr id="13" name="Rounded Rectangle 12"/>
          <p:cNvSpPr/>
          <p:nvPr/>
        </p:nvSpPr>
        <p:spPr>
          <a:xfrm>
            <a:off x="143555" y="5870943"/>
            <a:ext cx="7626757" cy="4854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External Resource: </a:t>
            </a:r>
            <a:r>
              <a:rPr lang="en-US" dirty="0" smtClean="0"/>
              <a:t>Internet</a:t>
            </a:r>
            <a:endParaRPr lang="en-US" dirty="0"/>
          </a:p>
        </p:txBody>
      </p:sp>
      <p:sp>
        <p:nvSpPr>
          <p:cNvPr id="15" name="Rounded Rectangle 14"/>
          <p:cNvSpPr/>
          <p:nvPr/>
        </p:nvSpPr>
        <p:spPr>
          <a:xfrm>
            <a:off x="143553" y="2689884"/>
            <a:ext cx="762675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Back End Design/Coding:</a:t>
            </a:r>
            <a:r>
              <a:rPr lang="en-US" dirty="0" smtClean="0"/>
              <a:t> Java</a:t>
            </a:r>
            <a:endParaRPr lang="en-US" dirty="0"/>
          </a:p>
        </p:txBody>
      </p:sp>
      <p:sp>
        <p:nvSpPr>
          <p:cNvPr id="3" name="Rounded Rectangle 2"/>
          <p:cNvSpPr/>
          <p:nvPr/>
        </p:nvSpPr>
        <p:spPr>
          <a:xfrm>
            <a:off x="143553" y="1926544"/>
            <a:ext cx="7626757" cy="42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Front End Design:</a:t>
            </a:r>
            <a:r>
              <a:rPr lang="en-US" dirty="0" smtClean="0"/>
              <a:t> Extensive Markup Language(XML)</a:t>
            </a:r>
            <a:endParaRPr lang="en-US" dirty="0"/>
          </a:p>
        </p:txBody>
      </p:sp>
    </p:spTree>
    <p:extLst>
      <p:ext uri="{BB962C8B-B14F-4D97-AF65-F5344CB8AC3E}">
        <p14:creationId xmlns:p14="http://schemas.microsoft.com/office/powerpoint/2010/main" val="1872197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833015"/>
            <a:ext cx="7024429" cy="566980"/>
          </a:xfrm>
        </p:spPr>
        <p:txBody>
          <a:bodyPr>
            <a:normAutofit fontScale="90000"/>
          </a:bodyPr>
          <a:lstStyle/>
          <a:p>
            <a:r>
              <a:rPr lang="en-US" dirty="0" smtClean="0"/>
              <a:t>Project Goals</a:t>
            </a: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6</a:t>
            </a:fld>
            <a:endParaRPr lang="en-US"/>
          </a:p>
        </p:txBody>
      </p:sp>
      <p:sp>
        <p:nvSpPr>
          <p:cNvPr id="10" name="Rounded Rectangle 9"/>
          <p:cNvSpPr/>
          <p:nvPr/>
        </p:nvSpPr>
        <p:spPr>
          <a:xfrm>
            <a:off x="117736" y="2957379"/>
            <a:ext cx="762675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inform people about their balanced diet</a:t>
            </a:r>
            <a:endParaRPr lang="en-US" dirty="0"/>
          </a:p>
        </p:txBody>
      </p:sp>
      <p:sp>
        <p:nvSpPr>
          <p:cNvPr id="11" name="Rounded Rectangle 10"/>
          <p:cNvSpPr/>
          <p:nvPr/>
        </p:nvSpPr>
        <p:spPr>
          <a:xfrm>
            <a:off x="150763" y="3905369"/>
            <a:ext cx="762675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make people aware of some common diseases</a:t>
            </a:r>
            <a:endParaRPr lang="en-US" dirty="0"/>
          </a:p>
        </p:txBody>
      </p:sp>
      <p:sp>
        <p:nvSpPr>
          <p:cNvPr id="12" name="Rounded Rectangle 11"/>
          <p:cNvSpPr/>
          <p:nvPr/>
        </p:nvSpPr>
        <p:spPr>
          <a:xfrm>
            <a:off x="150763" y="4907414"/>
            <a:ext cx="7626757" cy="445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inform people about different types of meditations</a:t>
            </a:r>
            <a:endParaRPr lang="en-US" dirty="0"/>
          </a:p>
        </p:txBody>
      </p:sp>
      <p:sp>
        <p:nvSpPr>
          <p:cNvPr id="13" name="Rounded Rectangle 12"/>
          <p:cNvSpPr/>
          <p:nvPr/>
        </p:nvSpPr>
        <p:spPr>
          <a:xfrm>
            <a:off x="150763" y="5910207"/>
            <a:ext cx="7626757" cy="3999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calculate the body mass index in the easiest way</a:t>
            </a:r>
            <a:endParaRPr lang="en-US" dirty="0"/>
          </a:p>
        </p:txBody>
      </p:sp>
      <p:sp>
        <p:nvSpPr>
          <p:cNvPr id="6" name="Rounded Rectangle 5"/>
          <p:cNvSpPr/>
          <p:nvPr/>
        </p:nvSpPr>
        <p:spPr>
          <a:xfrm>
            <a:off x="117847" y="2005679"/>
            <a:ext cx="762675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make people conscious of their health with some tips</a:t>
            </a:r>
            <a:endParaRPr lang="en-US" dirty="0"/>
          </a:p>
        </p:txBody>
      </p:sp>
    </p:spTree>
    <p:extLst>
      <p:ext uri="{BB962C8B-B14F-4D97-AF65-F5344CB8AC3E}">
        <p14:creationId xmlns:p14="http://schemas.microsoft.com/office/powerpoint/2010/main" val="1599789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260" y="743685"/>
            <a:ext cx="7024429" cy="763525"/>
          </a:xfrm>
        </p:spPr>
        <p:txBody>
          <a:bodyPr/>
          <a:lstStyle/>
          <a:p>
            <a:r>
              <a:rPr lang="en-US" dirty="0" smtClean="0"/>
              <a:t>Features</a:t>
            </a: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7</a:t>
            </a:fld>
            <a:endParaRPr lang="en-US"/>
          </a:p>
        </p:txBody>
      </p:sp>
      <p:sp>
        <p:nvSpPr>
          <p:cNvPr id="5" name="Rounded Rectangle 4"/>
          <p:cNvSpPr/>
          <p:nvPr/>
        </p:nvSpPr>
        <p:spPr>
          <a:xfrm>
            <a:off x="309350" y="2029529"/>
            <a:ext cx="2443280" cy="536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Account Creation and Log in</a:t>
            </a:r>
            <a:endParaRPr lang="en-US" dirty="0"/>
          </a:p>
        </p:txBody>
      </p:sp>
      <p:sp>
        <p:nvSpPr>
          <p:cNvPr id="6" name="Rounded Rectangle 5"/>
          <p:cNvSpPr/>
          <p:nvPr/>
        </p:nvSpPr>
        <p:spPr>
          <a:xfrm>
            <a:off x="309350" y="2808564"/>
            <a:ext cx="2443280" cy="5884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Health Tips and Balanced Diet</a:t>
            </a:r>
            <a:endParaRPr lang="en-US" dirty="0"/>
          </a:p>
        </p:txBody>
      </p:sp>
      <p:sp>
        <p:nvSpPr>
          <p:cNvPr id="7" name="Rounded Rectangle 6"/>
          <p:cNvSpPr/>
          <p:nvPr/>
        </p:nvSpPr>
        <p:spPr>
          <a:xfrm>
            <a:off x="309350" y="3693377"/>
            <a:ext cx="244328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Meditations</a:t>
            </a:r>
            <a:endParaRPr lang="en-US" dirty="0"/>
          </a:p>
        </p:txBody>
      </p:sp>
      <p:sp>
        <p:nvSpPr>
          <p:cNvPr id="8" name="Rounded Rectangle 7"/>
          <p:cNvSpPr/>
          <p:nvPr/>
        </p:nvSpPr>
        <p:spPr>
          <a:xfrm>
            <a:off x="296260" y="4441551"/>
            <a:ext cx="244328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BMI Calculation</a:t>
            </a:r>
            <a:endParaRPr lang="en-US" dirty="0"/>
          </a:p>
        </p:txBody>
      </p:sp>
      <p:sp>
        <p:nvSpPr>
          <p:cNvPr id="9" name="Rounded Rectangle 8"/>
          <p:cNvSpPr/>
          <p:nvPr/>
        </p:nvSpPr>
        <p:spPr>
          <a:xfrm>
            <a:off x="296260" y="5235219"/>
            <a:ext cx="2443280" cy="4840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Different Diseases</a:t>
            </a:r>
            <a:endParaRPr lang="en-US" dirty="0"/>
          </a:p>
        </p:txBody>
      </p:sp>
      <p:sp>
        <p:nvSpPr>
          <p:cNvPr id="10" name="Rounded Rectangle 9"/>
          <p:cNvSpPr/>
          <p:nvPr/>
        </p:nvSpPr>
        <p:spPr>
          <a:xfrm>
            <a:off x="296260" y="6054842"/>
            <a:ext cx="2443280" cy="4840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Home Remedies</a:t>
            </a:r>
            <a:endParaRPr lang="en-US" dirty="0"/>
          </a:p>
        </p:txBody>
      </p:sp>
    </p:spTree>
    <p:extLst>
      <p:ext uri="{BB962C8B-B14F-4D97-AF65-F5344CB8AC3E}">
        <p14:creationId xmlns:p14="http://schemas.microsoft.com/office/powerpoint/2010/main" val="3040258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Account Creation</a:t>
            </a:r>
          </a:p>
          <a:p>
            <a:pPr marL="0" indent="0">
              <a:buNone/>
            </a:pPr>
            <a:r>
              <a:rPr lang="en-US" sz="2400" dirty="0" smtClean="0"/>
              <a:t>User must log in to visit this application, if he/she has any account. Otherwise, he/she must create an account by signing up.</a:t>
            </a:r>
          </a:p>
          <a:p>
            <a:pPr marL="0" indent="0">
              <a:buNone/>
            </a:pP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310" y="2350707"/>
            <a:ext cx="3143689" cy="4458322"/>
          </a:xfrm>
          <a:prstGeom prst="rect">
            <a:avLst/>
          </a:prstGeom>
        </p:spPr>
      </p:pic>
    </p:spTree>
    <p:extLst>
      <p:ext uri="{BB962C8B-B14F-4D97-AF65-F5344CB8AC3E}">
        <p14:creationId xmlns:p14="http://schemas.microsoft.com/office/powerpoint/2010/main" val="3523177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Home Remedies </a:t>
            </a:r>
          </a:p>
          <a:p>
            <a:pPr marL="0" indent="0">
              <a:buNone/>
            </a:pPr>
            <a:r>
              <a:rPr lang="en-US" sz="2400" dirty="0" smtClean="0"/>
              <a:t>Some home remedies for the users by taking specific foods at the right time and maintaining some specific rules for health.</a:t>
            </a:r>
          </a:p>
          <a:p>
            <a:pPr marL="0" indent="0">
              <a:buNone/>
            </a:pPr>
            <a:endParaRPr lang="en-US" sz="2400" dirty="0" smtClean="0"/>
          </a:p>
          <a:p>
            <a:pPr marL="0" indent="0">
              <a:buNone/>
            </a:pP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999" y="2272489"/>
            <a:ext cx="3153215" cy="444898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1180" y="2272489"/>
            <a:ext cx="3181794" cy="4448986"/>
          </a:xfrm>
          <a:prstGeom prst="rect">
            <a:avLst/>
          </a:prstGeom>
        </p:spPr>
      </p:pic>
    </p:spTree>
    <p:extLst>
      <p:ext uri="{BB962C8B-B14F-4D97-AF65-F5344CB8AC3E}">
        <p14:creationId xmlns:p14="http://schemas.microsoft.com/office/powerpoint/2010/main" val="40621047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992</TotalTime>
  <Words>844</Words>
  <Application>Microsoft Office PowerPoint</Application>
  <PresentationFormat>On-screen Show (4:3)</PresentationFormat>
  <Paragraphs>171</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Wingdings</vt:lpstr>
      <vt:lpstr>Office Theme</vt:lpstr>
      <vt:lpstr>Welcome</vt:lpstr>
      <vt:lpstr>Project Name: Care_Zone</vt:lpstr>
      <vt:lpstr>Overview</vt:lpstr>
      <vt:lpstr>Reason of Project Selection</vt:lpstr>
      <vt:lpstr>Project Requirements</vt:lpstr>
      <vt:lpstr>Project Goals</vt:lpstr>
      <vt:lpstr>Features</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Any Questions???</vt:lpstr>
      <vt:lpstr> Thank you!!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Windows User</cp:lastModifiedBy>
  <cp:revision>128</cp:revision>
  <dcterms:created xsi:type="dcterms:W3CDTF">2013-08-21T19:17:07Z</dcterms:created>
  <dcterms:modified xsi:type="dcterms:W3CDTF">2019-10-06T09:31:25Z</dcterms:modified>
</cp:coreProperties>
</file>